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4" r:id="rId3"/>
    <p:sldId id="267" r:id="rId4"/>
    <p:sldId id="300" r:id="rId5"/>
    <p:sldId id="302" r:id="rId6"/>
    <p:sldId id="309" r:id="rId7"/>
    <p:sldId id="317" r:id="rId8"/>
    <p:sldId id="320" r:id="rId9"/>
    <p:sldId id="332" r:id="rId10"/>
    <p:sldId id="304" r:id="rId11"/>
    <p:sldId id="310" r:id="rId12"/>
    <p:sldId id="318" r:id="rId13"/>
    <p:sldId id="324" r:id="rId14"/>
    <p:sldId id="331" r:id="rId15"/>
    <p:sldId id="305" r:id="rId16"/>
    <p:sldId id="311" r:id="rId17"/>
    <p:sldId id="316" r:id="rId18"/>
    <p:sldId id="323" r:id="rId19"/>
    <p:sldId id="325" r:id="rId20"/>
    <p:sldId id="330" r:id="rId21"/>
    <p:sldId id="306" r:id="rId22"/>
    <p:sldId id="312" r:id="rId23"/>
    <p:sldId id="315" r:id="rId24"/>
    <p:sldId id="322" r:id="rId25"/>
    <p:sldId id="326" r:id="rId26"/>
    <p:sldId id="329" r:id="rId27"/>
    <p:sldId id="307" r:id="rId28"/>
    <p:sldId id="313" r:id="rId29"/>
    <p:sldId id="287" r:id="rId30"/>
    <p:sldId id="321" r:id="rId31"/>
    <p:sldId id="328" r:id="rId32"/>
    <p:sldId id="327" r:id="rId33"/>
    <p:sldId id="333" r:id="rId34"/>
    <p:sldId id="303" r:id="rId35"/>
    <p:sldId id="314" r:id="rId36"/>
    <p:sldId id="289" r:id="rId37"/>
    <p:sldId id="31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32" autoAdjust="0"/>
    <p:restoredTop sz="86374"/>
  </p:normalViewPr>
  <p:slideViewPr>
    <p:cSldViewPr snapToGrid="0">
      <p:cViewPr varScale="1">
        <p:scale>
          <a:sx n="127" d="100"/>
          <a:sy n="127" d="100"/>
        </p:scale>
        <p:origin x="224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2FC00-017C-1F4B-8010-B7A2E1F56C0F}" type="datetimeFigureOut">
              <a:rPr lang="nl-NL" smtClean="0"/>
              <a:t>23-10-19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94112-05AF-C844-8059-84376E46C5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644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27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20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23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91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456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723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81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4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6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2196-1017-4942-8819-A987A55F71F8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13" Type="http://schemas.openxmlformats.org/officeDocument/2006/relationships/image" Target="../media/image19.gif"/><Relationship Id="rId3" Type="http://schemas.openxmlformats.org/officeDocument/2006/relationships/image" Target="../media/image2.jpeg"/><Relationship Id="rId7" Type="http://schemas.openxmlformats.org/officeDocument/2006/relationships/image" Target="../media/image13.gif"/><Relationship Id="rId12" Type="http://schemas.openxmlformats.org/officeDocument/2006/relationships/image" Target="../media/image18.gif"/><Relationship Id="rId17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11" Type="http://schemas.openxmlformats.org/officeDocument/2006/relationships/image" Target="../media/image17.gif"/><Relationship Id="rId5" Type="http://schemas.openxmlformats.org/officeDocument/2006/relationships/image" Target="../media/image11.gif"/><Relationship Id="rId15" Type="http://schemas.openxmlformats.org/officeDocument/2006/relationships/image" Target="../media/image21.gif"/><Relationship Id="rId10" Type="http://schemas.openxmlformats.org/officeDocument/2006/relationships/image" Target="../media/image16.gif"/><Relationship Id="rId4" Type="http://schemas.openxmlformats.org/officeDocument/2006/relationships/image" Target="../media/image10.gif"/><Relationship Id="rId9" Type="http://schemas.openxmlformats.org/officeDocument/2006/relationships/image" Target="../media/image15.gif"/><Relationship Id="rId14" Type="http://schemas.openxmlformats.org/officeDocument/2006/relationships/image" Target="../media/image2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p-bitbucket.nl.eu.abnamro.com:7999/projects/COESD/repos/qcon-refactoring/browse" TargetMode="External"/><Relationship Id="rId3" Type="http://schemas.openxmlformats.org/officeDocument/2006/relationships/hyperlink" Target="https://p-bitbucket.nl.eu.abnamro.com:7999/projects/COESD/repos/devcon2019/browse" TargetMode="External"/><Relationship Id="rId7" Type="http://schemas.openxmlformats.org/officeDocument/2006/relationships/hyperlink" Target="https://p-bitbucket.nl.eu.abnamro.com:7999/projects/COESD/repos/test-example-springboot-webflu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-bitbucket.nl.eu.abnamro.com:7999/projects/COESD/repos/test-examples-resteasy/browse" TargetMode="External"/><Relationship Id="rId5" Type="http://schemas.openxmlformats.org/officeDocument/2006/relationships/hyperlink" Target="https://p-bitbucket.nl.eu.abnamro.com:7999/projects/COESD/repos/test-examples-springboot" TargetMode="External"/><Relationship Id="rId4" Type="http://schemas.openxmlformats.org/officeDocument/2006/relationships/hyperlink" Target="https://p-bitbucket.nl.eu.abnamro.com:7999/projects/COESD/repos/test-examples-jee/browse" TargetMode="External"/><Relationship Id="rId9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658987" y="933378"/>
            <a:ext cx="106211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REST API TESTING TECHNIQUES FOR JAVA DEVS</a:t>
            </a:r>
          </a:p>
          <a:p>
            <a:pPr algn="ctr"/>
            <a:endParaRPr lang="nl-NL" sz="7200" b="1" dirty="0">
              <a:solidFill>
                <a:schemeClr val="bg1"/>
              </a:solidFill>
            </a:endParaRPr>
          </a:p>
          <a:p>
            <a:pPr algn="ctr"/>
            <a:r>
              <a:rPr lang="nl-NL" sz="7200" b="1" dirty="0">
                <a:solidFill>
                  <a:schemeClr val="bg1"/>
                </a:solidFill>
              </a:rPr>
              <a:t>DEVCON ABNAMRO 2019</a:t>
            </a:r>
          </a:p>
        </p:txBody>
      </p:sp>
    </p:spTree>
    <p:extLst>
      <p:ext uri="{BB962C8B-B14F-4D97-AF65-F5344CB8AC3E}">
        <p14:creationId xmlns:p14="http://schemas.microsoft.com/office/powerpoint/2010/main" val="368078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2B46F41-3D65-5047-9EB3-2E05745D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B299741-876D-1547-9970-539BA31FD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0" y="0"/>
            <a:ext cx="6873989" cy="687398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73511" y="2262723"/>
            <a:ext cx="1006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/>
              <a:t>RestEasy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0250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8D2B968-0087-9E4D-8BE8-5B19774A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81508" y="832138"/>
            <a:ext cx="100679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 err="1"/>
              <a:t>RESTEasy</a:t>
            </a:r>
            <a:r>
              <a:rPr lang="nl-NL" sz="3200" dirty="0"/>
              <a:t> is </a:t>
            </a:r>
            <a:r>
              <a:rPr lang="nl-NL" sz="3200" dirty="0" err="1"/>
              <a:t>JBoss's</a:t>
            </a:r>
            <a:r>
              <a:rPr lang="nl-NL" sz="3200" dirty="0"/>
              <a:t> </a:t>
            </a:r>
            <a:r>
              <a:rPr lang="nl-NL" sz="3200" dirty="0" err="1"/>
              <a:t>implementation</a:t>
            </a:r>
            <a:r>
              <a:rPr lang="nl-NL" sz="3200" dirty="0"/>
              <a:t> of </a:t>
            </a:r>
            <a:r>
              <a:rPr lang="nl-NL" sz="3200" dirty="0" err="1"/>
              <a:t>the</a:t>
            </a:r>
            <a:r>
              <a:rPr lang="nl-NL" sz="3200" dirty="0"/>
              <a:t> JAX-RS </a:t>
            </a:r>
            <a:r>
              <a:rPr lang="nl-NL" sz="3200" dirty="0" err="1"/>
              <a:t>specification</a:t>
            </a: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unit tests (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write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tests)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In-memory / </a:t>
            </a:r>
            <a:r>
              <a:rPr lang="nl-NL" sz="3200" dirty="0" err="1"/>
              <a:t>embedded</a:t>
            </a:r>
            <a:r>
              <a:rPr lang="nl-NL" sz="3200" dirty="0"/>
              <a:t> http server support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CDI support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407803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84671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3C7BA0C-31C0-9241-9DDA-434DA5FE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0"/>
            <a:ext cx="983932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CDI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reactive</a:t>
            </a:r>
            <a:r>
              <a:rPr lang="nl-NL" sz="3200" dirty="0"/>
              <a:t>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EJB, </a:t>
            </a:r>
            <a:r>
              <a:rPr lang="nl-NL" sz="3200" dirty="0" err="1"/>
              <a:t>Seam</a:t>
            </a:r>
            <a:r>
              <a:rPr lang="nl-NL" sz="3200" dirty="0"/>
              <a:t>, </a:t>
            </a:r>
            <a:r>
              <a:rPr lang="nl-NL" sz="3200" dirty="0" err="1"/>
              <a:t>Guice</a:t>
            </a:r>
            <a:r>
              <a:rPr lang="nl-NL" sz="3200" dirty="0"/>
              <a:t>, Spring, Spring MVC </a:t>
            </a:r>
            <a:r>
              <a:rPr lang="nl-NL" sz="3200" dirty="0" err="1"/>
              <a:t>and</a:t>
            </a:r>
            <a:r>
              <a:rPr lang="nl-NL" sz="3200" dirty="0"/>
              <a:t> Spring Boot </a:t>
            </a:r>
            <a:r>
              <a:rPr lang="nl-NL" sz="3200" dirty="0" err="1"/>
              <a:t>integration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bean</a:t>
            </a:r>
            <a:r>
              <a:rPr lang="nl-NL" sz="3200" dirty="0"/>
              <a:t> </a:t>
            </a:r>
            <a:r>
              <a:rPr lang="nl-NL" sz="3200" dirty="0" err="1"/>
              <a:t>validation</a:t>
            </a:r>
            <a:r>
              <a:rPr lang="nl-NL" sz="3200" dirty="0"/>
              <a:t> </a:t>
            </a:r>
            <a:r>
              <a:rPr lang="nl-NL" sz="3200" dirty="0" err="1"/>
              <a:t>throws</a:t>
            </a:r>
            <a:r>
              <a:rPr lang="nl-NL" sz="3200" dirty="0"/>
              <a:t> </a:t>
            </a:r>
            <a:r>
              <a:rPr lang="nl-NL" sz="3200" dirty="0" err="1"/>
              <a:t>custom</a:t>
            </a:r>
            <a:r>
              <a:rPr lang="nl-NL" sz="3200" dirty="0"/>
              <a:t> </a:t>
            </a:r>
            <a:r>
              <a:rPr lang="nl-NL" sz="3200" dirty="0" err="1"/>
              <a:t>exception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41132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AB93516-ADC0-C24F-85E5-E18D79D22C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C81214-0419-8444-B7D5-1CD19C89B0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74"/>
            <a:ext cx="12192000" cy="688733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804661" y="0"/>
            <a:ext cx="8764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>
                <a:solidFill>
                  <a:schemeClr val="bg1"/>
                </a:solidFill>
              </a:rPr>
              <a:t>RestAssured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and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MockMVC</a:t>
            </a:r>
            <a:endParaRPr lang="nl-NL" sz="4800" b="1" dirty="0">
              <a:solidFill>
                <a:schemeClr val="bg1"/>
              </a:solidFill>
            </a:endParaRPr>
          </a:p>
          <a:p>
            <a:pPr algn="ctr"/>
            <a:r>
              <a:rPr lang="nl-NL" sz="4800" b="1" dirty="0">
                <a:solidFill>
                  <a:schemeClr val="bg1"/>
                </a:solidFill>
              </a:rPr>
              <a:t>(</a:t>
            </a:r>
            <a:r>
              <a:rPr lang="nl-NL" sz="4800" b="1" dirty="0" err="1">
                <a:solidFill>
                  <a:schemeClr val="bg1"/>
                </a:solidFill>
              </a:rPr>
              <a:t>with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SpringBoot</a:t>
            </a:r>
            <a:r>
              <a:rPr lang="nl-NL" sz="4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813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D5A972A-34EF-F645-925B-7AFBD132C9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76275" y="797510"/>
            <a:ext cx="11039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r>
              <a:rPr lang="nl-NL" sz="4800" b="1" dirty="0"/>
              <a:t> (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SpringBoot</a:t>
            </a:r>
            <a:r>
              <a:rPr lang="nl-NL" sz="4800" b="1" dirty="0"/>
              <a:t>)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HTTP </a:t>
            </a:r>
            <a:r>
              <a:rPr lang="nl-NL" sz="4800" b="1" dirty="0" err="1"/>
              <a:t>abstraction</a:t>
            </a:r>
            <a:r>
              <a:rPr lang="nl-NL" sz="4800" b="1" dirty="0"/>
              <a:t> </a:t>
            </a:r>
            <a:r>
              <a:rPr lang="nl-NL" sz="4800" b="1" dirty="0" err="1"/>
              <a:t>layer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Full focus on </a:t>
            </a:r>
            <a:r>
              <a:rPr lang="nl-NL" sz="4800" b="1" dirty="0" err="1"/>
              <a:t>validation</a:t>
            </a:r>
            <a:r>
              <a:rPr lang="nl-NL" sz="4800" b="1" dirty="0"/>
              <a:t> / </a:t>
            </a:r>
            <a:r>
              <a:rPr lang="nl-NL" sz="4800" b="1" dirty="0" err="1"/>
              <a:t>testing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372899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53C7CE1A-7DF0-114A-881F-510A6267846B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3221565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5795958-A478-1243-A6BF-430B570A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581025" y="514350"/>
            <a:ext cx="1118234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add</a:t>
            </a:r>
            <a:r>
              <a:rPr lang="nl-NL" sz="3200" dirty="0"/>
              <a:t> - </a:t>
            </a:r>
            <a:r>
              <a:rPr lang="nl-NL" sz="3200" dirty="0" err="1"/>
              <a:t>too</a:t>
            </a:r>
            <a:r>
              <a:rPr lang="nl-NL" sz="3200" dirty="0"/>
              <a:t> </a:t>
            </a:r>
            <a:r>
              <a:rPr lang="nl-NL" sz="3200" dirty="0" err="1"/>
              <a:t>many</a:t>
            </a:r>
            <a:r>
              <a:rPr lang="nl-NL" sz="3200" dirty="0"/>
              <a:t>? - </a:t>
            </a:r>
            <a:r>
              <a:rPr lang="nl-NL" sz="3200" dirty="0" err="1"/>
              <a:t>dependencies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pom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incompatibilities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requires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application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run (</a:t>
            </a:r>
            <a:r>
              <a:rPr lang="nl-NL" sz="3200" dirty="0" err="1"/>
              <a:t>somewhere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92318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38187" y="571500"/>
            <a:ext cx="107156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MockMVC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really</a:t>
            </a:r>
            <a:r>
              <a:rPr lang="nl-NL" sz="3200" dirty="0"/>
              <a:t> easy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mock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lockin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Spring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57D5D8D-2BBF-F545-A16F-F17F0FBDA2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313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EF72907-CAB5-CB49-8D43-361E5D581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949567" y="1905506"/>
            <a:ext cx="103375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/>
              <a:t>Roger Janssen</a:t>
            </a:r>
          </a:p>
          <a:p>
            <a:pPr algn="ctr"/>
            <a:r>
              <a:rPr lang="nl-NL" sz="4800" dirty="0" err="1"/>
              <a:t>Luminis</a:t>
            </a:r>
            <a:endParaRPr lang="nl-NL" sz="4800" dirty="0"/>
          </a:p>
          <a:p>
            <a:pPr algn="ctr"/>
            <a:endParaRPr lang="nl-NL" sz="4800" dirty="0"/>
          </a:p>
          <a:p>
            <a:pPr algn="ctr"/>
            <a:r>
              <a:rPr lang="nl-NL" sz="4800" dirty="0"/>
              <a:t>ABN AMRO CI [COE SD] JAVA SWAT</a:t>
            </a:r>
          </a:p>
        </p:txBody>
      </p:sp>
    </p:spTree>
    <p:extLst>
      <p:ext uri="{BB962C8B-B14F-4D97-AF65-F5344CB8AC3E}">
        <p14:creationId xmlns:p14="http://schemas.microsoft.com/office/powerpoint/2010/main" val="12321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900F377-DC06-9144-A0CF-6E531B3AB9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4AADE4B-4947-4F45-8FC8-78DE54151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73" y="597505"/>
            <a:ext cx="7845136" cy="585158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2202873" y="1166842"/>
            <a:ext cx="784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>
                <a:solidFill>
                  <a:schemeClr val="bg1"/>
                </a:solidFill>
              </a:rPr>
              <a:t>Karate</a:t>
            </a:r>
          </a:p>
        </p:txBody>
      </p:sp>
    </p:spTree>
    <p:extLst>
      <p:ext uri="{BB962C8B-B14F-4D97-AF65-F5344CB8AC3E}">
        <p14:creationId xmlns:p14="http://schemas.microsoft.com/office/powerpoint/2010/main" val="3332617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857249" y="1014442"/>
            <a:ext cx="10410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 err="1"/>
              <a:t>Implements</a:t>
            </a:r>
            <a:r>
              <a:rPr lang="nl-NL" sz="4800" b="1" dirty="0"/>
              <a:t> HTTP </a:t>
            </a:r>
            <a:r>
              <a:rPr lang="nl-NL" sz="4800" b="1" dirty="0" err="1"/>
              <a:t>abstraction</a:t>
            </a:r>
            <a:r>
              <a:rPr lang="nl-NL" sz="4800" b="1" dirty="0"/>
              <a:t> </a:t>
            </a:r>
            <a:r>
              <a:rPr lang="nl-NL" sz="4800" b="1" dirty="0" err="1"/>
              <a:t>layer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Write </a:t>
            </a:r>
            <a:r>
              <a:rPr lang="nl-NL" sz="4800" b="1" dirty="0" err="1"/>
              <a:t>Gherkin</a:t>
            </a:r>
            <a:r>
              <a:rPr lang="nl-NL" sz="4800" b="1" dirty="0"/>
              <a:t>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… </a:t>
            </a:r>
            <a:r>
              <a:rPr lang="nl-NL" sz="4800" b="1" dirty="0" err="1"/>
              <a:t>and</a:t>
            </a:r>
            <a:r>
              <a:rPr lang="nl-NL" sz="4800" b="1" dirty="0"/>
              <a:t> </a:t>
            </a:r>
            <a:r>
              <a:rPr lang="nl-NL" sz="4800" b="1" dirty="0" err="1"/>
              <a:t>nothing</a:t>
            </a:r>
            <a:r>
              <a:rPr lang="nl-NL" sz="4800" b="1" dirty="0"/>
              <a:t> </a:t>
            </a:r>
            <a:r>
              <a:rPr lang="nl-NL" sz="4800" b="1" dirty="0" err="1"/>
              <a:t>else</a:t>
            </a:r>
            <a:r>
              <a:rPr lang="nl-NL" sz="4800" b="1" dirty="0"/>
              <a:t>!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2FA9E2D8-2B71-FE47-95A3-D47E42B07F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945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2DC53A7A-9168-884F-B207-8E82FB6B74A9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606912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133350"/>
            <a:ext cx="9839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BDD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r>
              <a:rPr lang="nl-NL" sz="3200" dirty="0"/>
              <a:t> (</a:t>
            </a: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gherkin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readable</a:t>
            </a:r>
            <a:r>
              <a:rPr lang="nl-NL" sz="3200" dirty="0"/>
              <a:t> (</a:t>
            </a:r>
            <a:r>
              <a:rPr lang="nl-NL" sz="3200" dirty="0" err="1"/>
              <a:t>it</a:t>
            </a:r>
            <a:r>
              <a:rPr lang="nl-NL" sz="3200" dirty="0"/>
              <a:t> </a:t>
            </a:r>
            <a:r>
              <a:rPr lang="nl-NL" sz="3200" dirty="0" err="1"/>
              <a:t>depends</a:t>
            </a:r>
            <a:r>
              <a:rPr lang="nl-NL" sz="3200" dirty="0"/>
              <a:t>?) </a:t>
            </a:r>
            <a:r>
              <a:rPr lang="nl-NL" sz="3200" dirty="0" err="1"/>
              <a:t>integration</a:t>
            </a:r>
            <a:r>
              <a:rPr lang="nl-NL" sz="32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if</a:t>
            </a:r>
            <a:r>
              <a:rPr lang="nl-NL" sz="3200" dirty="0"/>
              <a:t> </a:t>
            </a:r>
            <a:r>
              <a:rPr lang="nl-NL" sz="3200" dirty="0" err="1"/>
              <a:t>you</a:t>
            </a:r>
            <a:r>
              <a:rPr lang="nl-NL" sz="3200" dirty="0"/>
              <a:t> are </a:t>
            </a:r>
            <a:r>
              <a:rPr lang="nl-NL" sz="3200" dirty="0" err="1"/>
              <a:t>lucky</a:t>
            </a:r>
            <a:r>
              <a:rPr lang="nl-NL" sz="3200" dirty="0"/>
              <a:t>, no 'real' </a:t>
            </a:r>
            <a:r>
              <a:rPr lang="nl-NL" sz="3200" dirty="0" err="1"/>
              <a:t>programming</a:t>
            </a:r>
            <a:r>
              <a:rPr lang="nl-NL" sz="3200" dirty="0"/>
              <a:t> skills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</a:t>
            </a:r>
            <a:r>
              <a:rPr lang="nl-NL" sz="3200" dirty="0" err="1"/>
              <a:t>back-end</a:t>
            </a:r>
            <a:r>
              <a:rPr lang="nl-NL" sz="3200" dirty="0"/>
              <a:t> code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for</a:t>
            </a:r>
            <a:r>
              <a:rPr lang="nl-NL" sz="3200" dirty="0"/>
              <a:t> complex stuff : javascript support (</a:t>
            </a:r>
            <a:r>
              <a:rPr lang="nl-NL" sz="3200" dirty="0" err="1"/>
              <a:t>from</a:t>
            </a:r>
            <a:r>
              <a:rPr lang="nl-NL" sz="3200" dirty="0"/>
              <a:t> </a:t>
            </a:r>
            <a:r>
              <a:rPr lang="nl-NL" sz="3200" dirty="0" err="1"/>
              <a:t>gherkin</a:t>
            </a:r>
            <a:r>
              <a:rPr lang="nl-NL" sz="3200" dirty="0"/>
              <a:t> files)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ability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call </a:t>
            </a:r>
            <a:r>
              <a:rPr lang="nl-NL" sz="3200" dirty="0" err="1"/>
              <a:t>java</a:t>
            </a:r>
            <a:r>
              <a:rPr lang="nl-NL" sz="3200" dirty="0"/>
              <a:t> classes (</a:t>
            </a:r>
            <a:r>
              <a:rPr lang="nl-NL" sz="3200" dirty="0" err="1"/>
              <a:t>utility</a:t>
            </a:r>
            <a:r>
              <a:rPr lang="nl-NL" sz="3200" dirty="0"/>
              <a:t> </a:t>
            </a:r>
            <a:r>
              <a:rPr lang="nl-NL" sz="3200" dirty="0" err="1"/>
              <a:t>libs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16BE65D-A8D8-1E4D-A0D8-3AC62EE6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8237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133350"/>
            <a:ext cx="98393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be</a:t>
            </a:r>
            <a:r>
              <a:rPr lang="nl-NL" sz="3200" dirty="0"/>
              <a:t> a </a:t>
            </a:r>
            <a:r>
              <a:rPr lang="nl-NL" sz="3200" dirty="0" err="1"/>
              <a:t>developer</a:t>
            </a:r>
            <a:r>
              <a:rPr lang="nl-NL" sz="3200" dirty="0"/>
              <a:t> </a:t>
            </a:r>
            <a:r>
              <a:rPr lang="nl-NL" sz="3200" dirty="0" err="1"/>
              <a:t>quick</a:t>
            </a:r>
            <a:r>
              <a:rPr lang="nl-NL" sz="32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managing </a:t>
            </a:r>
            <a:r>
              <a:rPr lang="nl-NL" sz="3200" dirty="0" err="1"/>
              <a:t>initial</a:t>
            </a:r>
            <a:r>
              <a:rPr lang="nl-NL" sz="3200" dirty="0"/>
              <a:t> test state </a:t>
            </a:r>
            <a:r>
              <a:rPr lang="nl-NL" sz="3200" dirty="0" err="1"/>
              <a:t>can</a:t>
            </a:r>
            <a:r>
              <a:rPr lang="nl-NL" sz="3200" dirty="0"/>
              <a:t> </a:t>
            </a:r>
            <a:r>
              <a:rPr lang="nl-NL" sz="3200" dirty="0" err="1"/>
              <a:t>be</a:t>
            </a:r>
            <a:r>
              <a:rPr lang="nl-NL" sz="3200" dirty="0"/>
              <a:t>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limited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it</a:t>
            </a:r>
            <a:r>
              <a:rPr lang="nl-NL" sz="3200" dirty="0"/>
              <a:t> does </a:t>
            </a:r>
            <a:r>
              <a:rPr lang="nl-NL" sz="3200" dirty="0" err="1"/>
              <a:t>not</a:t>
            </a:r>
            <a:r>
              <a:rPr lang="nl-NL" sz="3200" dirty="0"/>
              <a:t> </a:t>
            </a:r>
            <a:r>
              <a:rPr lang="nl-NL" sz="3200" dirty="0" err="1"/>
              <a:t>always</a:t>
            </a:r>
            <a:r>
              <a:rPr lang="nl-NL" sz="3200" dirty="0"/>
              <a:t> </a:t>
            </a:r>
            <a:r>
              <a:rPr lang="nl-NL" sz="3200" dirty="0" err="1"/>
              <a:t>work</a:t>
            </a:r>
            <a:r>
              <a:rPr lang="nl-NL" sz="3200" dirty="0"/>
              <a:t> as </a:t>
            </a:r>
            <a:r>
              <a:rPr lang="nl-NL" sz="3200" dirty="0" err="1"/>
              <a:t>expected</a:t>
            </a:r>
            <a:r>
              <a:rPr lang="nl-NL" sz="3200" dirty="0"/>
              <a:t> (as </a:t>
            </a:r>
            <a:r>
              <a:rPr lang="nl-NL" sz="3200" dirty="0" err="1"/>
              <a:t>example</a:t>
            </a:r>
            <a:r>
              <a:rPr lang="nl-NL" sz="3200" dirty="0"/>
              <a:t>: tags, </a:t>
            </a:r>
            <a:r>
              <a:rPr lang="nl-NL" sz="3200" dirty="0" err="1"/>
              <a:t>ignoring</a:t>
            </a:r>
            <a:r>
              <a:rPr lang="nl-NL" sz="3200" dirty="0"/>
              <a:t> features, ...) 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C4041D99-0BEA-894B-AAE3-F94FACDC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5572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1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0DEB4A9-0C58-6444-8388-EE7FFFDE78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1386A62-B26C-9B41-BE33-BB20CF6D1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52" y="742950"/>
            <a:ext cx="8297096" cy="553741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070401"/>
            <a:ext cx="8297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Spring Cloud Contract</a:t>
            </a:r>
          </a:p>
        </p:txBody>
      </p:sp>
    </p:spTree>
    <p:extLst>
      <p:ext uri="{BB962C8B-B14F-4D97-AF65-F5344CB8AC3E}">
        <p14:creationId xmlns:p14="http://schemas.microsoft.com/office/powerpoint/2010/main" val="156851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423555"/>
            <a:ext cx="82970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Part of </a:t>
            </a:r>
            <a:r>
              <a:rPr lang="nl-NL" sz="3200" b="1" dirty="0" err="1"/>
              <a:t>umbrella</a:t>
            </a:r>
            <a:r>
              <a:rPr lang="nl-NL" sz="3200" b="1" dirty="0"/>
              <a:t> Spring Cloud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Focus on microservice </a:t>
            </a:r>
            <a:r>
              <a:rPr lang="nl-NL" sz="3200" b="1" dirty="0" err="1"/>
              <a:t>testability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Automated</a:t>
            </a:r>
            <a:r>
              <a:rPr lang="nl-NL" sz="3200" b="1" dirty="0"/>
              <a:t> </a:t>
            </a:r>
            <a:r>
              <a:rPr lang="nl-NL" sz="3200" b="1" dirty="0" err="1"/>
              <a:t>generation</a:t>
            </a:r>
            <a:r>
              <a:rPr lang="nl-NL" sz="3200" b="1" dirty="0"/>
              <a:t> of </a:t>
            </a:r>
            <a:r>
              <a:rPr lang="nl-NL" sz="3200" b="1" dirty="0" err="1"/>
              <a:t>integration</a:t>
            </a:r>
            <a:r>
              <a:rPr lang="nl-NL" sz="3200" b="1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Automated</a:t>
            </a:r>
            <a:r>
              <a:rPr lang="nl-NL" sz="3200" b="1" dirty="0"/>
              <a:t> </a:t>
            </a:r>
            <a:r>
              <a:rPr lang="nl-NL" sz="3200" b="1" dirty="0" err="1"/>
              <a:t>generation</a:t>
            </a:r>
            <a:r>
              <a:rPr lang="nl-NL" sz="3200" b="1" dirty="0"/>
              <a:t> of </a:t>
            </a:r>
            <a:r>
              <a:rPr lang="nl-NL" sz="3200" b="1" dirty="0" err="1"/>
              <a:t>stubs</a:t>
            </a:r>
            <a:r>
              <a:rPr lang="nl-NL" sz="3200" b="1" dirty="0"/>
              <a:t> </a:t>
            </a:r>
            <a:r>
              <a:rPr lang="nl-NL" sz="3200" b="1" dirty="0" err="1"/>
              <a:t>representing</a:t>
            </a:r>
            <a:r>
              <a:rPr lang="nl-NL" sz="3200" b="1" dirty="0"/>
              <a:t> </a:t>
            </a:r>
            <a:r>
              <a:rPr lang="nl-NL" sz="3200" b="1" dirty="0" err="1"/>
              <a:t>your</a:t>
            </a:r>
            <a:r>
              <a:rPr lang="nl-NL" sz="3200" b="1" dirty="0"/>
              <a:t> (micro)service 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3B4E510-AEE7-F84A-A4C1-FCDBF8873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373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4CFB3487-23CD-2342-8C3F-4AB6E53680C4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92882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DB8F-A54E-7F4B-A282-2AFFF48E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229EFE1-1B03-0948-B027-78FEF1E76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F80E76-C6FB-0F49-9F02-A7FF83693F16}"/>
              </a:ext>
            </a:extLst>
          </p:cNvPr>
          <p:cNvSpPr txBox="1"/>
          <p:nvPr/>
        </p:nvSpPr>
        <p:spPr>
          <a:xfrm>
            <a:off x="573932" y="371475"/>
            <a:ext cx="108560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GOAL:</a:t>
            </a:r>
          </a:p>
          <a:p>
            <a:endParaRPr lang="nl-NL" sz="4800" dirty="0"/>
          </a:p>
          <a:p>
            <a:r>
              <a:rPr lang="nl-NL" sz="4800" dirty="0" err="1"/>
              <a:t>Demonstrating</a:t>
            </a:r>
            <a:r>
              <a:rPr lang="nl-NL" sz="4800" dirty="0"/>
              <a:t> </a:t>
            </a:r>
            <a:r>
              <a:rPr lang="nl-NL" sz="4800" dirty="0" err="1"/>
              <a:t>how</a:t>
            </a:r>
            <a:r>
              <a:rPr lang="nl-NL" sz="4800" dirty="0"/>
              <a:t> easy </a:t>
            </a:r>
            <a:r>
              <a:rPr lang="nl-NL" sz="4800" dirty="0" err="1"/>
              <a:t>it</a:t>
            </a:r>
            <a:r>
              <a:rPr lang="nl-NL" sz="4800" dirty="0"/>
              <a:t> </a:t>
            </a:r>
            <a:r>
              <a:rPr lang="nl-NL" sz="4800" dirty="0" err="1"/>
              <a:t>can</a:t>
            </a:r>
            <a:r>
              <a:rPr lang="nl-NL" sz="4800" dirty="0"/>
              <a:t> </a:t>
            </a:r>
            <a:r>
              <a:rPr lang="nl-NL" sz="4800" dirty="0" err="1"/>
              <a:t>be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get </a:t>
            </a:r>
            <a:r>
              <a:rPr lang="nl-NL" sz="4800" dirty="0" err="1"/>
              <a:t>your</a:t>
            </a:r>
            <a:r>
              <a:rPr lang="nl-NL" sz="4800" dirty="0"/>
              <a:t> REST API </a:t>
            </a:r>
            <a:r>
              <a:rPr lang="nl-NL" sz="4800" dirty="0" err="1"/>
              <a:t>covered</a:t>
            </a:r>
            <a:r>
              <a:rPr lang="nl-NL" sz="4800" dirty="0"/>
              <a:t>. </a:t>
            </a:r>
            <a:r>
              <a:rPr lang="nl-NL" sz="4800" dirty="0" err="1"/>
              <a:t>From</a:t>
            </a:r>
            <a:r>
              <a:rPr lang="nl-NL" sz="4800" dirty="0"/>
              <a:t> </a:t>
            </a:r>
            <a:r>
              <a:rPr lang="nl-NL" sz="4800" dirty="0" err="1"/>
              <a:t>writing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</a:t>
            </a:r>
            <a:r>
              <a:rPr lang="nl-NL" sz="4800" dirty="0" err="1"/>
              <a:t>own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 </a:t>
            </a:r>
            <a:r>
              <a:rPr lang="nl-NL" sz="4800" dirty="0" err="1"/>
              <a:t>to</a:t>
            </a:r>
            <a:r>
              <a:rPr lang="nl-NL" sz="4800" dirty="0"/>
              <a:t>…</a:t>
            </a:r>
          </a:p>
          <a:p>
            <a:endParaRPr lang="nl-NL" sz="4800" dirty="0"/>
          </a:p>
          <a:p>
            <a:r>
              <a:rPr lang="nl-NL" sz="4800" dirty="0"/>
              <a:t>… </a:t>
            </a:r>
            <a:r>
              <a:rPr lang="nl-NL" sz="4800" i="1" u="sng" dirty="0"/>
              <a:t>automatic </a:t>
            </a:r>
            <a:r>
              <a:rPr lang="nl-NL" sz="4800" i="1" u="sng" dirty="0" err="1"/>
              <a:t>integration</a:t>
            </a:r>
            <a:r>
              <a:rPr lang="nl-NL" sz="4800" i="1" u="sng" dirty="0"/>
              <a:t> test </a:t>
            </a:r>
            <a:r>
              <a:rPr lang="nl-NL" sz="4800" i="1" u="sng" dirty="0" err="1"/>
              <a:t>genera</a:t>
            </a:r>
            <a:r>
              <a:rPr lang="nl-NL" sz="4800" i="1" u="sng" dirty="0" err="1">
                <a:solidFill>
                  <a:schemeClr val="bg1"/>
                </a:solidFill>
              </a:rPr>
              <a:t>tion</a:t>
            </a:r>
            <a:r>
              <a:rPr lang="nl-NL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31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52A5055-E8AE-2C4D-8A49-AB5ED11C9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5" y="1917583"/>
            <a:ext cx="2850242" cy="16383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EFA00EF-DA36-AC40-AE8B-3BE0ABA5C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89" y="514592"/>
            <a:ext cx="1765300" cy="17653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4C19779-166A-054B-AD33-0EAD4B013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" y="56655"/>
            <a:ext cx="2540000" cy="16383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4B5B94C3-4333-2243-8DAE-650B32F21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21" y="71354"/>
            <a:ext cx="2921000" cy="21209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1AC5A5BA-AF66-324C-9FC9-5232F8075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666" y="23445"/>
            <a:ext cx="2019300" cy="14859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5ECF604-D85A-6A4F-8AF4-5A178E635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56" y="1793283"/>
            <a:ext cx="2540000" cy="19050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D92C0F3-09BB-DA47-B95D-E847EF589A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76" y="2420317"/>
            <a:ext cx="1587500" cy="14478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E8D30E96-FC94-B947-92E1-C43D568A8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27" y="3570529"/>
            <a:ext cx="3175000" cy="17780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4D8E08E4-D1CC-954D-AA86-5414976091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23" y="337580"/>
            <a:ext cx="4064000" cy="38227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5E6838D5-A16E-8042-9FA6-AA1C01604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75" y="4679982"/>
            <a:ext cx="3175000" cy="18923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2BF06155-22B9-6545-8C37-44DD850D2C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46" y="5334529"/>
            <a:ext cx="1612900" cy="1143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9DA3A7D4-5B18-B347-92C7-EAA813477D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65" y="3276541"/>
            <a:ext cx="2438400" cy="19304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0A275C8B-8559-AC4B-A9C0-26E56B6CFB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5" y="4799452"/>
            <a:ext cx="1905000" cy="14351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4292C6E-968F-AA45-BF07-CE69B748DC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7" y="5029729"/>
            <a:ext cx="1524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36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76250" y="109567"/>
            <a:ext cx="114681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customers</a:t>
            </a:r>
            <a:r>
              <a:rPr lang="nl-NL" sz="3200" dirty="0"/>
              <a:t>/</a:t>
            </a:r>
            <a:r>
              <a:rPr lang="nl-NL" sz="3200" dirty="0" err="1"/>
              <a:t>clients</a:t>
            </a:r>
            <a:r>
              <a:rPr lang="nl-NL" sz="3200" dirty="0"/>
              <a:t> </a:t>
            </a:r>
            <a:r>
              <a:rPr lang="nl-NL" sz="3200" dirty="0" err="1"/>
              <a:t>can</a:t>
            </a:r>
            <a:r>
              <a:rPr lang="nl-NL" sz="3200" dirty="0"/>
              <a:t> help </a:t>
            </a:r>
            <a:r>
              <a:rPr lang="nl-NL" sz="3200" dirty="0" err="1"/>
              <a:t>define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behavior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generation</a:t>
            </a:r>
            <a:r>
              <a:rPr lang="nl-NL" b="1" dirty="0"/>
              <a:t> </a:t>
            </a:r>
            <a:r>
              <a:rPr lang="nl-NL" sz="3200" dirty="0"/>
              <a:t>of REST API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stub</a:t>
            </a:r>
            <a:r>
              <a:rPr lang="nl-NL" sz="3200" dirty="0"/>
              <a:t> </a:t>
            </a:r>
            <a:r>
              <a:rPr lang="nl-NL" sz="3200" dirty="0" err="1"/>
              <a:t>generation</a:t>
            </a:r>
            <a:r>
              <a:rPr lang="nl-NL" sz="3200" dirty="0"/>
              <a:t> (</a:t>
            </a:r>
            <a:r>
              <a:rPr lang="nl-NL" sz="3200" dirty="0" err="1"/>
              <a:t>Wiremock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more </a:t>
            </a:r>
            <a:r>
              <a:rPr lang="nl-NL" sz="3200" dirty="0" err="1"/>
              <a:t>refactoring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</a:p>
          <a:p>
            <a:pPr lvl="1"/>
            <a:r>
              <a:rPr lang="nl-NL" sz="3200" dirty="0" err="1"/>
              <a:t>integration</a:t>
            </a:r>
            <a:r>
              <a:rPr lang="nl-NL" sz="3200" dirty="0"/>
              <a:t> tests </a:t>
            </a:r>
            <a:r>
              <a:rPr lang="nl-NL" sz="3200" dirty="0" err="1"/>
              <a:t>when</a:t>
            </a:r>
            <a:r>
              <a:rPr lang="nl-NL" sz="3200" dirty="0"/>
              <a:t> REST API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stub</a:t>
            </a:r>
            <a:r>
              <a:rPr lang="nl-NL" sz="3200" dirty="0"/>
              <a:t> runner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messaging </a:t>
            </a:r>
            <a:r>
              <a:rPr lang="nl-NL" sz="3200" dirty="0" err="1"/>
              <a:t>APIs</a:t>
            </a:r>
            <a:r>
              <a:rPr lang="nl-NL" sz="3200" dirty="0"/>
              <a:t> as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powerful</a:t>
            </a:r>
            <a:r>
              <a:rPr lang="nl-NL" sz="3200" dirty="0"/>
              <a:t> </a:t>
            </a:r>
            <a:r>
              <a:rPr lang="nl-NL" sz="3200" dirty="0" err="1"/>
              <a:t>coding</a:t>
            </a:r>
            <a:r>
              <a:rPr lang="nl-NL" sz="3200" dirty="0"/>
              <a:t> options in contract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F2437B0-2297-B64A-9677-A3A864136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74" y="2709624"/>
            <a:ext cx="2955925" cy="22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47675" y="614392"/>
            <a:ext cx="114681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all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may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multiple base test class </a:t>
            </a:r>
            <a:r>
              <a:rPr lang="nl-NL" sz="3200" dirty="0" err="1"/>
              <a:t>implementations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one</a:t>
            </a:r>
            <a:r>
              <a:rPr lang="nl-NL" sz="3200" dirty="0"/>
              <a:t> test mode </a:t>
            </a:r>
            <a:r>
              <a:rPr lang="nl-NL" sz="3200" dirty="0" err="1"/>
              <a:t>supported</a:t>
            </a:r>
            <a:r>
              <a:rPr lang="nl-NL" sz="3200" dirty="0"/>
              <a:t> per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compatibility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rest-</a:t>
            </a:r>
            <a:r>
              <a:rPr lang="nl-NL" sz="3200" dirty="0" err="1"/>
              <a:t>assured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versioning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r>
              <a:rPr lang="nl-NL" sz="3200" dirty="0"/>
              <a:t> in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buy</a:t>
            </a:r>
            <a:r>
              <a:rPr lang="nl-NL" sz="3200" dirty="0"/>
              <a:t>-in </a:t>
            </a:r>
            <a:r>
              <a:rPr lang="nl-NL" sz="3200" dirty="0" err="1"/>
              <a:t>into</a:t>
            </a:r>
            <a:r>
              <a:rPr lang="nl-NL" sz="3200" dirty="0"/>
              <a:t> Spring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14EADF1-D210-D144-98CF-7DE77346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286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1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84907" y="2797617"/>
            <a:ext cx="10889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4800" b="1" dirty="0" err="1"/>
              <a:t>Questions</a:t>
            </a:r>
            <a:r>
              <a:rPr lang="nl-NL" sz="4800" b="1" dirty="0"/>
              <a:t>?</a:t>
            </a:r>
          </a:p>
          <a:p>
            <a:endParaRPr lang="nl-NL" sz="4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9F4037-12E1-D945-B322-A44F38230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4298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71488" y="1177855"/>
            <a:ext cx="1124902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b="1" dirty="0" err="1"/>
              <a:t>Useful</a:t>
            </a:r>
            <a:r>
              <a:rPr lang="nl-NL" sz="4800" b="1" dirty="0"/>
              <a:t> links:</a:t>
            </a:r>
          </a:p>
          <a:p>
            <a:endParaRPr lang="nl-NL" sz="2000" dirty="0">
              <a:hlinkClick r:id="rId3"/>
            </a:endParaRPr>
          </a:p>
          <a:p>
            <a:r>
              <a:rPr lang="nl-NL" sz="2000" dirty="0">
                <a:hlinkClick r:id="rId3"/>
              </a:rPr>
              <a:t>https://p-bitbucket.nl.eu.abnamro.com:7999/projects/COESD/repos/devcon2019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4"/>
              </a:rPr>
              <a:t>https://p-bitbucket.nl.eu.abnamro.com:7999/projects/COESD/repos/test-examples-jee</a:t>
            </a:r>
            <a:endParaRPr lang="nl-NL" sz="2000" dirty="0"/>
          </a:p>
          <a:p>
            <a:r>
              <a:rPr lang="nl-NL" sz="2000" dirty="0">
                <a:hlinkClick r:id="rId5"/>
              </a:rPr>
              <a:t>https://p-bitbucket.nl.eu.abnamro.com:7999/projects/COESD/repos/test-examples-springboot</a:t>
            </a:r>
            <a:endParaRPr lang="nl-NL" sz="2000" dirty="0"/>
          </a:p>
          <a:p>
            <a:r>
              <a:rPr lang="nl-NL" sz="2000" dirty="0">
                <a:hlinkClick r:id="rId6"/>
              </a:rPr>
              <a:t>https://p-bitbucket.nl.eu.abnamro.com:7999/projects/COESD/repos/test-examples-resteasy</a:t>
            </a:r>
            <a:endParaRPr lang="nl-NL" sz="2000" dirty="0"/>
          </a:p>
          <a:p>
            <a:r>
              <a:rPr lang="nl-NL" sz="2000" dirty="0">
                <a:hlinkClick r:id="rId7"/>
              </a:rPr>
              <a:t>https://p-bitbucket.nl.eu.abnamro.com:7999/projects/COESD/repos/test-example-springboot-webflux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8"/>
              </a:rPr>
              <a:t>https://p-bitbucket.nl.eu.abnamro.com:7999/projects/COESD/repos/qcon-refactoring</a:t>
            </a:r>
            <a:endParaRPr lang="nl-NL" sz="2000" dirty="0"/>
          </a:p>
          <a:p>
            <a:r>
              <a:rPr lang="nl-NL" sz="2000" dirty="0">
                <a:hlinkClick r:id="rId8"/>
              </a:rPr>
              <a:t>https://p-bitbucket.nl.eu.abnamro.com:7999/projects/COESD/repos/qcon-solid</a:t>
            </a:r>
            <a:endParaRPr lang="nl-NL" sz="2000" b="1" dirty="0"/>
          </a:p>
          <a:p>
            <a:endParaRPr lang="nl-NL" sz="2000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77ED02-04A1-3D4D-AAF9-9809DD2D401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8721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0F45931-6785-7048-9C26-CD27C8CC18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38D5973-B689-784E-B7D0-8518FF8E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35" y="955964"/>
            <a:ext cx="5411929" cy="2597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1559EC-59FD-4743-8D39-E5E3122BC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4042061"/>
            <a:ext cx="365760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31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579F706-A700-044B-BDAA-B680929B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2" y="-81280"/>
            <a:ext cx="12354802" cy="6939280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3135421"/>
            <a:ext cx="983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Jersey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162788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66825" y="1166842"/>
            <a:ext cx="98393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 Framework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Developed</a:t>
            </a:r>
            <a:r>
              <a:rPr lang="nl-NL" sz="3200" dirty="0"/>
              <a:t> </a:t>
            </a:r>
            <a:r>
              <a:rPr lang="nl-NL" sz="3200" dirty="0" err="1"/>
              <a:t>by</a:t>
            </a:r>
            <a:r>
              <a:rPr lang="nl-NL" sz="3200" dirty="0"/>
              <a:t> Jersey </a:t>
            </a:r>
            <a:r>
              <a:rPr lang="nl-NL" sz="3200" dirty="0" err="1"/>
              <a:t>originally</a:t>
            </a:r>
            <a:r>
              <a:rPr lang="nl-NL" sz="3200" dirty="0"/>
              <a:t> as </a:t>
            </a:r>
            <a:r>
              <a:rPr lang="nl-NL" sz="3200" dirty="0" err="1"/>
              <a:t>internal</a:t>
            </a:r>
            <a:r>
              <a:rPr lang="nl-NL" sz="3200" dirty="0"/>
              <a:t> test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multiple (</a:t>
            </a:r>
            <a:r>
              <a:rPr lang="nl-NL" sz="3200" dirty="0" err="1"/>
              <a:t>embedded</a:t>
            </a:r>
            <a:r>
              <a:rPr lang="nl-NL" sz="3200" dirty="0"/>
              <a:t>) containers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able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run </a:t>
            </a:r>
            <a:r>
              <a:rPr lang="nl-NL" sz="3200" dirty="0" err="1"/>
              <a:t>against</a:t>
            </a:r>
            <a:r>
              <a:rPr lang="nl-NL" sz="3200" dirty="0"/>
              <a:t> </a:t>
            </a:r>
            <a:r>
              <a:rPr lang="nl-NL" sz="3200" dirty="0" err="1"/>
              <a:t>any</a:t>
            </a:r>
            <a:r>
              <a:rPr lang="nl-NL" sz="3200" dirty="0"/>
              <a:t> </a:t>
            </a:r>
            <a:r>
              <a:rPr lang="nl-NL" sz="3200" dirty="0" err="1"/>
              <a:t>external</a:t>
            </a:r>
            <a:r>
              <a:rPr lang="nl-NL" sz="3200" dirty="0"/>
              <a:t> container</a:t>
            </a:r>
          </a:p>
          <a:p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6437359-46A6-A140-A327-817945D9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081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4BE55E7-4A8D-5F40-A634-C0B05FA4B965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6263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56665" y="465802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based</a:t>
            </a:r>
            <a:r>
              <a:rPr lang="nl-NL" sz="3200" dirty="0"/>
              <a:t> on Junit4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extend</a:t>
            </a:r>
            <a:r>
              <a:rPr lang="nl-NL" sz="3200" dirty="0"/>
              <a:t> </a:t>
            </a:r>
            <a:r>
              <a:rPr lang="nl-NL" sz="3200" dirty="0" err="1"/>
              <a:t>JerseyTest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full CDI support (at </a:t>
            </a:r>
            <a:r>
              <a:rPr lang="nl-NL" sz="3200" dirty="0" err="1"/>
              <a:t>least</a:t>
            </a:r>
            <a:r>
              <a:rPr lang="nl-NL" sz="3200" dirty="0"/>
              <a:t> </a:t>
            </a:r>
            <a:r>
              <a:rPr lang="nl-NL" sz="3200" dirty="0" err="1"/>
              <a:t>not</a:t>
            </a:r>
            <a:r>
              <a:rPr lang="nl-NL" sz="3200" dirty="0"/>
              <a:t> without a </a:t>
            </a:r>
            <a:r>
              <a:rPr lang="nl-NL" sz="3200" dirty="0" err="1"/>
              <a:t>fight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86215FF-E124-F440-8682-F737C3DE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81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6303</TotalTime>
  <Words>698</Words>
  <Application>Microsoft Macintosh PowerPoint</Application>
  <PresentationFormat>Breedbeeld</PresentationFormat>
  <Paragraphs>150</Paragraphs>
  <Slides>37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Janssen</dc:creator>
  <cp:lastModifiedBy>Roger Janssen</cp:lastModifiedBy>
  <cp:revision>90</cp:revision>
  <dcterms:created xsi:type="dcterms:W3CDTF">2018-10-16T08:16:42Z</dcterms:created>
  <dcterms:modified xsi:type="dcterms:W3CDTF">2019-10-23T13:34:04Z</dcterms:modified>
</cp:coreProperties>
</file>